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5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-15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-TextureFore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796303"/>
            <a:ext cx="7086600" cy="1847850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66565"/>
            <a:ext cx="7086600" cy="1752600"/>
          </a:xfrm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88423" y="6221506"/>
            <a:ext cx="2743200" cy="365125"/>
          </a:xfrm>
        </p:spPr>
        <p:txBody>
          <a:bodyPr/>
          <a:lstStyle/>
          <a:p>
            <a:fld id="{4251665B-C24A-4702-B522-6A4334602E03}" type="datetimeFigureOut">
              <a:rPr lang="en-US" smtClean="0"/>
              <a:t>6/5/15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95400" y="6221506"/>
            <a:ext cx="2743200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5" y="3765177"/>
            <a:ext cx="7272338" cy="1098176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78013" y="777240"/>
            <a:ext cx="4294363" cy="2866913"/>
          </a:xfrm>
          <a:ln w="76200" cmpd="dbl">
            <a:solidFill>
              <a:schemeClr val="tx1"/>
            </a:solidFill>
            <a:miter lim="800000"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9025" y="4867836"/>
            <a:ext cx="7272338" cy="126402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6/5/15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6/5/15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6588" y="609600"/>
            <a:ext cx="15240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89024" y="609600"/>
            <a:ext cx="5921376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6/5/15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6/5/15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792224"/>
            <a:ext cx="7086600" cy="1847088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b="1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3666744"/>
            <a:ext cx="7086600" cy="1755648"/>
          </a:xfrm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Font typeface="Wingdings" pitchFamily="2" charset="2"/>
              <a:buNone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6/5/15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89023" y="1816100"/>
            <a:ext cx="3429000" cy="4310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2363" y="1816100"/>
            <a:ext cx="3429000" cy="4310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6/5/15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024" y="1688679"/>
            <a:ext cx="3429000" cy="8270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9024" y="2590800"/>
            <a:ext cx="3429000" cy="35353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2363" y="1688679"/>
            <a:ext cx="3429000" cy="8270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32363" y="2590800"/>
            <a:ext cx="3429000" cy="35353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6/5/15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6/5/15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6/5/15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729" y="381000"/>
            <a:ext cx="3429000" cy="1649506"/>
          </a:xfrm>
        </p:spPr>
        <p:txBody>
          <a:bodyPr anchor="b"/>
          <a:lstStyle>
            <a:lvl1pPr algn="ctr">
              <a:lnSpc>
                <a:spcPct val="1000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0588" y="381000"/>
            <a:ext cx="3429000" cy="57451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4729" y="2057401"/>
            <a:ext cx="3429000" cy="36576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6/5/15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2363" y="739588"/>
            <a:ext cx="3429000" cy="129038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88136" y="779929"/>
            <a:ext cx="3429000" cy="4935071"/>
          </a:xfrm>
          <a:ln w="76200" cmpd="dbl">
            <a:solidFill>
              <a:schemeClr val="tx1"/>
            </a:solidFill>
            <a:miter lim="800000"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2363" y="2057400"/>
            <a:ext cx="3429000" cy="3657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6/5/15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024" y="1801906"/>
            <a:ext cx="7272339" cy="43242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02187" y="6356350"/>
            <a:ext cx="24294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251665B-C24A-4702-B522-6A4334602E03}" type="datetimeFigureOut">
              <a:rPr lang="en-US" smtClean="0"/>
              <a:t>6/5/15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20393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</p:sldLayoutIdLst>
  <p:txStyles>
    <p:titleStyle>
      <a:lvl1pPr algn="ctr" defTabSz="914400" rtl="0" eaLnBrk="1" latinLnBrk="0" hangingPunct="1">
        <a:lnSpc>
          <a:spcPts val="5200"/>
        </a:lnSpc>
        <a:spcBef>
          <a:spcPct val="0"/>
        </a:spcBef>
        <a:buNone/>
        <a:defRPr sz="4800" b="1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" pitchFamily="2" charset="2"/>
        <a:buChar char="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" pitchFamily="2" charset="2"/>
        <a:buChar char="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" pitchFamily="2" charset="2"/>
        <a:buChar char="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" pitchFamily="2" charset="2"/>
        <a:buChar char="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" pitchFamily="2" charset="2"/>
        <a:buChar char="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" pitchFamily="2" charset="2"/>
        <a:buChar char="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6801" y="225050"/>
            <a:ext cx="2717102" cy="755526"/>
          </a:xfrm>
        </p:spPr>
        <p:txBody>
          <a:bodyPr>
            <a:normAutofit/>
          </a:bodyPr>
          <a:lstStyle/>
          <a:p>
            <a:r>
              <a:rPr lang="en-US" sz="4000" dirty="0" smtClean="0"/>
              <a:t>RJE Live</a:t>
            </a:r>
            <a:endParaRPr lang="en-US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7978" y="328103"/>
            <a:ext cx="1413515" cy="1142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148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6801" y="225050"/>
            <a:ext cx="2717102" cy="755526"/>
          </a:xfrm>
        </p:spPr>
        <p:txBody>
          <a:bodyPr>
            <a:normAutofit/>
          </a:bodyPr>
          <a:lstStyle/>
          <a:p>
            <a:r>
              <a:rPr lang="en-US" sz="4000" dirty="0" smtClean="0"/>
              <a:t>RJE Live</a:t>
            </a:r>
            <a:endParaRPr lang="en-US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7978" y="328103"/>
            <a:ext cx="1413515" cy="1142006"/>
          </a:xfrm>
          <a:prstGeom prst="rect">
            <a:avLst/>
          </a:prstGeom>
        </p:spPr>
      </p:pic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866832" y="980576"/>
            <a:ext cx="8077200" cy="550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4400" dirty="0">
                <a:latin typeface="+mn-lt"/>
                <a:cs typeface="Times New Roman" charset="0"/>
              </a:rPr>
              <a:t>I Pledge Allegiance,</a:t>
            </a:r>
            <a:br>
              <a:rPr lang="en-US" sz="4400" dirty="0">
                <a:latin typeface="+mn-lt"/>
                <a:cs typeface="Times New Roman" charset="0"/>
              </a:rPr>
            </a:br>
            <a:r>
              <a:rPr lang="en-US" sz="4400" dirty="0">
                <a:latin typeface="+mn-lt"/>
                <a:cs typeface="Times New Roman" charset="0"/>
              </a:rPr>
              <a:t>to the flag </a:t>
            </a:r>
            <a:br>
              <a:rPr lang="en-US" sz="4400" dirty="0">
                <a:latin typeface="+mn-lt"/>
                <a:cs typeface="Times New Roman" charset="0"/>
              </a:rPr>
            </a:br>
            <a:r>
              <a:rPr lang="en-US" sz="4400" dirty="0">
                <a:latin typeface="+mn-lt"/>
                <a:cs typeface="Times New Roman" charset="0"/>
              </a:rPr>
              <a:t>of the United States of America </a:t>
            </a:r>
            <a:br>
              <a:rPr lang="en-US" sz="4400" dirty="0">
                <a:latin typeface="+mn-lt"/>
                <a:cs typeface="Times New Roman" charset="0"/>
              </a:rPr>
            </a:br>
            <a:r>
              <a:rPr lang="en-US" sz="4400" dirty="0">
                <a:latin typeface="+mn-lt"/>
                <a:cs typeface="Times New Roman" charset="0"/>
              </a:rPr>
              <a:t>and to the Republic </a:t>
            </a:r>
            <a:br>
              <a:rPr lang="en-US" sz="4400" dirty="0">
                <a:latin typeface="+mn-lt"/>
                <a:cs typeface="Times New Roman" charset="0"/>
              </a:rPr>
            </a:br>
            <a:r>
              <a:rPr lang="en-US" sz="4400" dirty="0">
                <a:latin typeface="+mn-lt"/>
                <a:cs typeface="Times New Roman" charset="0"/>
              </a:rPr>
              <a:t>for which it stands, </a:t>
            </a:r>
            <a:br>
              <a:rPr lang="en-US" sz="4400" dirty="0">
                <a:latin typeface="+mn-lt"/>
                <a:cs typeface="Times New Roman" charset="0"/>
              </a:rPr>
            </a:br>
            <a:r>
              <a:rPr lang="en-US" sz="4400" dirty="0">
                <a:latin typeface="+mn-lt"/>
                <a:cs typeface="Times New Roman" charset="0"/>
              </a:rPr>
              <a:t>one Nation, under God, indivisible, </a:t>
            </a:r>
            <a:br>
              <a:rPr lang="en-US" sz="4400" dirty="0">
                <a:latin typeface="+mn-lt"/>
                <a:cs typeface="Times New Roman" charset="0"/>
              </a:rPr>
            </a:br>
            <a:r>
              <a:rPr lang="en-US" sz="4400" dirty="0">
                <a:latin typeface="+mn-lt"/>
                <a:cs typeface="Times New Roman" charset="0"/>
              </a:rPr>
              <a:t>with liberty, and justice for all.</a:t>
            </a:r>
            <a:endParaRPr lang="en-US" sz="4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41318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6801" y="225050"/>
            <a:ext cx="2717102" cy="755526"/>
          </a:xfrm>
        </p:spPr>
        <p:txBody>
          <a:bodyPr>
            <a:normAutofit/>
          </a:bodyPr>
          <a:lstStyle/>
          <a:p>
            <a:r>
              <a:rPr lang="en-US" sz="4000" dirty="0" smtClean="0"/>
              <a:t>RJE Live</a:t>
            </a:r>
            <a:endParaRPr lang="en-US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7978" y="328103"/>
            <a:ext cx="1413515" cy="1142006"/>
          </a:xfrm>
          <a:prstGeom prst="rect">
            <a:avLst/>
          </a:prstGeom>
        </p:spPr>
      </p:pic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866832" y="2186201"/>
            <a:ext cx="8077200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/>
            <a:r>
              <a:rPr lang="en-US" sz="4400" dirty="0">
                <a:latin typeface="+mn-lt"/>
                <a:cs typeface="Tahoma" charset="0"/>
              </a:rPr>
              <a:t>Honor the Texas flag,</a:t>
            </a:r>
            <a:br>
              <a:rPr lang="en-US" sz="4400" dirty="0">
                <a:latin typeface="+mn-lt"/>
                <a:cs typeface="Tahoma" charset="0"/>
              </a:rPr>
            </a:br>
            <a:r>
              <a:rPr lang="en-US" sz="4400" dirty="0">
                <a:latin typeface="+mn-lt"/>
                <a:cs typeface="Tahoma" charset="0"/>
              </a:rPr>
              <a:t> I pledge allegiance to thee, </a:t>
            </a:r>
            <a:br>
              <a:rPr lang="en-US" sz="4400" dirty="0">
                <a:latin typeface="+mn-lt"/>
                <a:cs typeface="Tahoma" charset="0"/>
              </a:rPr>
            </a:br>
            <a:r>
              <a:rPr lang="en-US" sz="4400" dirty="0">
                <a:latin typeface="+mn-lt"/>
                <a:cs typeface="Tahoma" charset="0"/>
              </a:rPr>
              <a:t>Texas, one state under God, </a:t>
            </a:r>
            <a:r>
              <a:rPr lang="en-US" sz="4400" dirty="0" smtClean="0">
                <a:latin typeface="+mn-lt"/>
                <a:cs typeface="Tahoma" charset="0"/>
              </a:rPr>
              <a:t/>
            </a:r>
            <a:br>
              <a:rPr lang="en-US" sz="4400" dirty="0" smtClean="0">
                <a:latin typeface="+mn-lt"/>
                <a:cs typeface="Tahoma" charset="0"/>
              </a:rPr>
            </a:br>
            <a:r>
              <a:rPr lang="en-US" sz="4400" dirty="0" smtClean="0">
                <a:latin typeface="+mn-lt"/>
                <a:cs typeface="Tahoma" charset="0"/>
              </a:rPr>
              <a:t>one </a:t>
            </a:r>
            <a:r>
              <a:rPr lang="en-US" sz="4400" dirty="0">
                <a:latin typeface="+mn-lt"/>
                <a:cs typeface="Tahoma" charset="0"/>
              </a:rPr>
              <a:t>and indivisible.</a:t>
            </a:r>
            <a:r>
              <a:rPr lang="en-US" sz="4400" dirty="0">
                <a:latin typeface="+mn-lt"/>
                <a:cs typeface="Times New Roman" charset="0"/>
              </a:rPr>
              <a:t/>
            </a:r>
            <a:br>
              <a:rPr lang="en-US" sz="4400" dirty="0">
                <a:latin typeface="+mn-lt"/>
                <a:cs typeface="Times New Roman" charset="0"/>
              </a:rPr>
            </a:br>
            <a:endParaRPr lang="en-US" sz="4400" dirty="0">
              <a:latin typeface="+mn-lt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09137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6801" y="225050"/>
            <a:ext cx="2717102" cy="755526"/>
          </a:xfrm>
        </p:spPr>
        <p:txBody>
          <a:bodyPr>
            <a:normAutofit/>
          </a:bodyPr>
          <a:lstStyle/>
          <a:p>
            <a:r>
              <a:rPr lang="en-US" sz="4000" dirty="0" smtClean="0"/>
              <a:t>RJE Live</a:t>
            </a:r>
            <a:endParaRPr lang="en-US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7978" y="328103"/>
            <a:ext cx="1413515" cy="1142006"/>
          </a:xfrm>
          <a:prstGeom prst="rect">
            <a:avLst/>
          </a:prstGeom>
        </p:spPr>
      </p:pic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754293" y="1334225"/>
            <a:ext cx="8077200" cy="5078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600" dirty="0">
                <a:latin typeface="+mn-lt"/>
              </a:rPr>
              <a:t>I pledge to do my best for RJE.</a:t>
            </a:r>
            <a:br>
              <a:rPr lang="en-US" sz="3600" dirty="0">
                <a:latin typeface="+mn-lt"/>
              </a:rPr>
            </a:br>
            <a:r>
              <a:rPr lang="en-US" sz="3600" dirty="0">
                <a:latin typeface="+mn-lt"/>
              </a:rPr>
              <a:t>I show respect for my community, </a:t>
            </a:r>
            <a:br>
              <a:rPr lang="en-US" sz="3600" dirty="0">
                <a:latin typeface="+mn-lt"/>
              </a:rPr>
            </a:br>
            <a:r>
              <a:rPr lang="en-US" sz="3600" dirty="0">
                <a:latin typeface="+mn-lt"/>
              </a:rPr>
              <a:t>my school, and myself.</a:t>
            </a:r>
            <a:br>
              <a:rPr lang="en-US" sz="3600" dirty="0">
                <a:latin typeface="+mn-lt"/>
              </a:rPr>
            </a:br>
            <a:r>
              <a:rPr lang="en-US" sz="3600" dirty="0">
                <a:latin typeface="+mn-lt"/>
              </a:rPr>
              <a:t>I am a responsible student,</a:t>
            </a:r>
            <a:br>
              <a:rPr lang="en-US" sz="3600" dirty="0">
                <a:latin typeface="+mn-lt"/>
              </a:rPr>
            </a:br>
            <a:r>
              <a:rPr lang="en-US" sz="3600" dirty="0">
                <a:latin typeface="+mn-lt"/>
              </a:rPr>
              <a:t> and I am a problem solver.</a:t>
            </a:r>
            <a:br>
              <a:rPr lang="en-US" sz="3600" dirty="0">
                <a:latin typeface="+mn-lt"/>
              </a:rPr>
            </a:br>
            <a:r>
              <a:rPr lang="en-US" sz="3600" dirty="0">
                <a:latin typeface="+mn-lt"/>
              </a:rPr>
              <a:t>I act in such a way that I am proud of myself and others are proud of me, too.</a:t>
            </a:r>
            <a:br>
              <a:rPr lang="en-US" sz="3600" dirty="0">
                <a:latin typeface="+mn-lt"/>
              </a:rPr>
            </a:br>
            <a:r>
              <a:rPr lang="en-US" sz="3600" dirty="0">
                <a:latin typeface="+mn-lt"/>
              </a:rPr>
              <a:t>I am unique!  </a:t>
            </a:r>
            <a:r>
              <a:rPr lang="en-US" sz="3600" dirty="0" smtClean="0">
                <a:latin typeface="+mn-lt"/>
              </a:rPr>
              <a:t>I </a:t>
            </a:r>
            <a:r>
              <a:rPr lang="en-US" sz="3600" dirty="0">
                <a:latin typeface="+mn-lt"/>
              </a:rPr>
              <a:t>am a winner!  </a:t>
            </a:r>
            <a:br>
              <a:rPr lang="en-US" sz="3600" dirty="0">
                <a:latin typeface="+mn-lt"/>
              </a:rPr>
            </a:br>
            <a:r>
              <a:rPr lang="en-US" sz="3600" dirty="0">
                <a:latin typeface="+mn-lt"/>
              </a:rPr>
              <a:t>I am a Johnson Jaguar!</a:t>
            </a:r>
          </a:p>
        </p:txBody>
      </p:sp>
    </p:spTree>
    <p:extLst>
      <p:ext uri="{BB962C8B-B14F-4D97-AF65-F5344CB8AC3E}">
        <p14:creationId xmlns:p14="http://schemas.microsoft.com/office/powerpoint/2010/main" val="3005692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6801" y="225050"/>
            <a:ext cx="2717102" cy="755526"/>
          </a:xfrm>
        </p:spPr>
        <p:txBody>
          <a:bodyPr>
            <a:normAutofit/>
          </a:bodyPr>
          <a:lstStyle/>
          <a:p>
            <a:r>
              <a:rPr lang="en-US" sz="4000" dirty="0" smtClean="0"/>
              <a:t>RJE Live</a:t>
            </a:r>
            <a:endParaRPr lang="en-US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7978" y="328103"/>
            <a:ext cx="1413515" cy="1142006"/>
          </a:xfrm>
          <a:prstGeom prst="rect">
            <a:avLst/>
          </a:prstGeom>
        </p:spPr>
      </p:pic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932493" y="2830281"/>
            <a:ext cx="80772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4400" dirty="0" smtClean="0">
                <a:latin typeface="+mn-lt"/>
                <a:cs typeface="Times New Roman" charset="0"/>
              </a:rPr>
              <a:t>Moment of Silence </a:t>
            </a:r>
            <a:endParaRPr lang="en-US" sz="4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75179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4418" y="225050"/>
            <a:ext cx="6238012" cy="755526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/>
              <a:t>RJE Live ~ Birthdays</a:t>
            </a:r>
            <a:endParaRPr lang="en-US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7978" y="328103"/>
            <a:ext cx="1413515" cy="1142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327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34418" y="225050"/>
            <a:ext cx="6238012" cy="755526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/>
              <a:t>RJE Live ~ News</a:t>
            </a:r>
            <a:endParaRPr lang="en-US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7978" y="328103"/>
            <a:ext cx="1413515" cy="1142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295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Tradition">
  <a:themeElements>
    <a:clrScheme name="Tradition">
      <a:dk1>
        <a:srgbClr val="000000"/>
      </a:dk1>
      <a:lt1>
        <a:srgbClr val="FFFFFF"/>
      </a:lt1>
      <a:dk2>
        <a:srgbClr val="59480D"/>
      </a:dk2>
      <a:lt2>
        <a:srgbClr val="D28E11"/>
      </a:lt2>
      <a:accent1>
        <a:srgbClr val="6B4A0B"/>
      </a:accent1>
      <a:accent2>
        <a:srgbClr val="790A14"/>
      </a:accent2>
      <a:accent3>
        <a:srgbClr val="908342"/>
      </a:accent3>
      <a:accent4>
        <a:srgbClr val="423E5C"/>
      </a:accent4>
      <a:accent5>
        <a:srgbClr val="641345"/>
      </a:accent5>
      <a:accent6>
        <a:srgbClr val="748A2F"/>
      </a:accent6>
      <a:hlink>
        <a:srgbClr val="DD7E0E"/>
      </a:hlink>
      <a:folHlink>
        <a:srgbClr val="7F6F6F"/>
      </a:folHlink>
    </a:clrScheme>
    <a:fontScheme name="Tradition">
      <a:majorFont>
        <a:latin typeface="Candara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andara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Tradit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50000"/>
              </a:schemeClr>
              <a:schemeClr val="phClr">
                <a:tint val="90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50000"/>
              </a:schemeClr>
              <a:schemeClr val="phClr">
                <a:tint val="90000"/>
                <a:satMod val="300000"/>
              </a:schemeClr>
            </a:duotone>
          </a:blip>
          <a:stretch/>
        </a:blip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38100" cap="flat" cmpd="sng" algn="ctr">
          <a:solidFill>
            <a:schemeClr val="phClr">
              <a:shade val="90000"/>
            </a:schemeClr>
          </a:solidFill>
          <a:prstDash val="solid"/>
          <a:miter/>
        </a:ln>
        <a:ln w="76200" cap="flat" cmpd="dbl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innerShdw blurRad="127000">
              <a:srgbClr val="FFFFFF">
                <a:alpha val="35000"/>
              </a:srgbClr>
            </a:innerShdw>
          </a:effectLst>
          <a:scene3d>
            <a:camera prst="orthographicFront">
              <a:rot lat="0" lon="0" rev="0"/>
            </a:camera>
            <a:lightRig rig="chilly" dir="tl">
              <a:rot lat="0" lon="0" rev="5400000"/>
            </a:lightRig>
          </a:scene3d>
          <a:sp3d prstMaterial="softEdge">
            <a:bevelT w="0" h="0"/>
          </a:sp3d>
        </a:effectStyle>
        <a:effectStyle>
          <a:effectLst>
            <a:outerShdw blurRad="63500" dist="25400" dir="5400000" algn="br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3600000"/>
            </a:lightRig>
          </a:scene3d>
          <a:sp3d>
            <a:bevelT w="889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hade val="10000"/>
                <a:satMod val="175000"/>
              </a:schemeClr>
              <a:schemeClr val="phClr">
                <a:satMod val="3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Tradition.thmx</Template>
  <TotalTime>1763</TotalTime>
  <Words>39</Words>
  <Application>Microsoft Macintosh PowerPoint</Application>
  <PresentationFormat>On-screen Show (4:3)</PresentationFormat>
  <Paragraphs>11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Tradition</vt:lpstr>
      <vt:lpstr>RJE Live</vt:lpstr>
      <vt:lpstr>RJE Live</vt:lpstr>
      <vt:lpstr>RJE Live</vt:lpstr>
      <vt:lpstr>RJE Live</vt:lpstr>
      <vt:lpstr>RJE Live</vt:lpstr>
      <vt:lpstr>RJE Live ~ Birthdays</vt:lpstr>
      <vt:lpstr>RJE Live ~ News</vt:lpstr>
    </vt:vector>
  </TitlesOfParts>
  <Company>MISD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RJE Live</dc:title>
  <dc:creator>McKinney ISD</dc:creator>
  <cp:lastModifiedBy>McKinney ISD</cp:lastModifiedBy>
  <cp:revision>4</cp:revision>
  <dcterms:created xsi:type="dcterms:W3CDTF">2014-08-19T18:34:34Z</dcterms:created>
  <dcterms:modified xsi:type="dcterms:W3CDTF">2015-06-05T20:06:24Z</dcterms:modified>
</cp:coreProperties>
</file>